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3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2024-04-11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2024-04-11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그림 68">
            <a:extLst>
              <a:ext uri="{FF2B5EF4-FFF2-40B4-BE49-F238E27FC236}">
                <a16:creationId xmlns:a16="http://schemas.microsoft.com/office/drawing/2014/main" id="{2DCBF243-780F-A603-ACAE-9AE2FFDA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75" y="3485194"/>
            <a:ext cx="26392461" cy="3680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BC5FA3-8453-0B93-2C77-1AE2FAE9566A}"/>
              </a:ext>
            </a:extLst>
          </p:cNvPr>
          <p:cNvSpPr txBox="1"/>
          <p:nvPr/>
        </p:nvSpPr>
        <p:spPr>
          <a:xfrm>
            <a:off x="1941375" y="40292594"/>
            <a:ext cx="26685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>
                <a:latin typeface="arial" panose="020B0604020202020204" pitchFamily="34" charset="0"/>
                <a:cs typeface="arial" panose="020B0604020202020204" pitchFamily="34" charset="0"/>
              </a:rPr>
              <a:t>The chip fabrication and EDA tool were supported by the IC Design Education Center(IDEC), Korea.</a:t>
            </a:r>
            <a:endParaRPr lang="en-US" altLang="ko-K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19</Words>
  <Application>Microsoft Office PowerPoint</Application>
  <PresentationFormat>사용자 지정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Hyunjoon Kim</cp:lastModifiedBy>
  <cp:revision>12</cp:revision>
  <dcterms:created xsi:type="dcterms:W3CDTF">2018-03-08T06:02:33Z</dcterms:created>
  <dcterms:modified xsi:type="dcterms:W3CDTF">2024-04-11T12:15:47Z</dcterms:modified>
</cp:coreProperties>
</file>